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906000" cx="6858000"/>
  <p:notesSz cx="6797675" cy="9926625"/>
  <p:embeddedFontLst>
    <p:embeddedFont>
      <p:font typeface="Arial Narrow"/>
      <p:regular r:id="rId13"/>
      <p:bold r:id="rId14"/>
      <p:italic r:id="rId15"/>
      <p:boldItalic r:id="rId16"/>
    </p:embeddedFont>
    <p:embeddedFont>
      <p:font typeface="Cab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RqlbuIWd5DaOi+9dDceXHYl2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75B7AC-BE0E-483E-A93A-6CAE3DCB6E9B}">
  <a:tblStyle styleId="{E475B7AC-BE0E-483E-A93A-6CAE3DCB6E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Arial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schemas.openxmlformats.org/officeDocument/2006/relationships/font" Target="fonts/Cabin-regular.fntdata"/><Relationship Id="rId16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italic.fntdata"/><Relationship Id="rId6" Type="http://schemas.openxmlformats.org/officeDocument/2006/relationships/slide" Target="slides/slide1.xml"/><Relationship Id="rId18" Type="http://schemas.openxmlformats.org/officeDocument/2006/relationships/font" Target="fonts/Cab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mailto:info@flexlifting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info@flexlifting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080" y="1852522"/>
            <a:ext cx="3354512" cy="259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-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84632" y="1244664"/>
            <a:ext cx="5956708" cy="1215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LIFTING CAPACITY 1000 KG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MOTORISED COUNTERBALANCED SWIVEL CRANE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LIFT/LOWER/EXTEND/RETRACT/ROTATION THROUGH CONTROL LEVERS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ADJUSTABLE SPEED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88" name="Google Shape;88;p1"/>
          <p:cNvGraphicFramePr/>
          <p:nvPr/>
        </p:nvGraphicFramePr>
        <p:xfrm>
          <a:off x="413992" y="4218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{E475B7AC-BE0E-483E-A93A-6CAE3DCB6E9B}</a:tableStyleId>
              </a:tblPr>
              <a:tblGrid>
                <a:gridCol w="2421500"/>
                <a:gridCol w="741875"/>
                <a:gridCol w="28639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 u="none" cap="none" strike="noStrike"/>
                        <a:t>Model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50"/>
                        <a:t>FLEX G1000DBL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Drive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Electric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Rotation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220° electric controlled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Arm lifting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Electric  – control lever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Arm lowering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Electric  – control lever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Arm extension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Electric  – control lever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Width with arm not rotated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mm/inch.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990 / 39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Width with arm rotated at 90°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/>
                        <a:t>mm/inch.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1120 / 44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/>
                        <a:t>Width with arm rotated at 90° and upgrade to optional compact ballast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/>
                        <a:t>mm/inch.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/>
                        <a:t>990 / 39 * see drawing below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Max capacity with standard double boom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Kg / lbs.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1000 / 2204 * see load chart below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Weight of the crane (counterweight incl.)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/>
                        <a:t>Kg / lbs.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1580 / 3483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Battery type standard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Maintenance free AGM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Batteries nos.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pcs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Battery voltage / nominal capacity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V / Ah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12 / 120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Lifting motor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800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Traction motor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1000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714500" y="1307228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DIMENSIONS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201" y="2880190"/>
            <a:ext cx="6595597" cy="414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1714500" y="1307228"/>
            <a:ext cx="37170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WIDTH WITH COMPACT BALLAST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PB_FLEX G1000DB 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797" y="4773368"/>
            <a:ext cx="4938889" cy="3509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diagramma, schizzo, Disegno tecnico, Piano&#10;&#10;Descrizione generata automaticamente" id="105" name="Google Shape;10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3861" y="2265695"/>
            <a:ext cx="3339619" cy="2312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428827" y="8253972"/>
            <a:ext cx="300017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STANDARD BALLAST: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ARM IS ROTATED AT 90° THE BALLAST </a:t>
            </a: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EXCEEDS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CRANE WIDTH BY 130 MM 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3444242" y="8253972"/>
            <a:ext cx="328879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 TO COMPACT BALLAST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(CODE PB_FLEX G1000DB 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ARM IS ROTATED AT 90° THE BALLAST </a:t>
            </a:r>
            <a:r>
              <a:rPr b="1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DOESN’T EXCEED </a:t>
            </a:r>
            <a:r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CRANE WIDTH OF 990 MM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402336" y="1307228"/>
            <a:ext cx="60716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DETAILED DIMENSIONS WITH STANDARD ELECTRIC TELESCOPIC DOUBLE BOOM FULLY RETRACTED</a:t>
            </a:r>
            <a:endParaRPr/>
          </a:p>
        </p:txBody>
      </p:sp>
      <p:pic>
        <p:nvPicPr>
          <p:cNvPr descr="Immagine che contiene schizzo, disegno, Disegno tecnico, diagramma&#10;&#10;Descrizione generata automaticamente"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19" y="2712322"/>
            <a:ext cx="6267450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402336" y="1307228"/>
            <a:ext cx="60716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DETAILED DIMENSIONS WITH STANDARD ELECTRIC TELESCOPIC DOUBLE BOOM FULLY EXTENDED</a:t>
            </a:r>
            <a:endParaRPr/>
          </a:p>
        </p:txBody>
      </p:sp>
      <p:pic>
        <p:nvPicPr>
          <p:cNvPr descr="Immagine che contiene schizzo, Disegno tecnico, diagramma, gru&#10;&#10;Descrizione generata automaticamente"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16" y="2528578"/>
            <a:ext cx="6601968" cy="5691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714500" y="1307228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DIMENSIONS</a:t>
            </a:r>
            <a:endParaRPr/>
          </a:p>
        </p:txBody>
      </p:sp>
      <p:pic>
        <p:nvPicPr>
          <p:cNvPr descr="Immagine che contiene schizzo, diagramma, disegno, Disegno tecnico&#10;&#10;Descrizione generata automaticamente" id="131" name="Google Shape;13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2371725"/>
            <a:ext cx="569595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Flex Lifting – a brand of AxA Group srl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Morandi 21,  40060 Toscanella di Dozza (Bologna) Italy Tel +39 0542673434  email: </a:t>
            </a:r>
            <a:r>
              <a:rPr b="1" i="0" lang="it-IT" sz="9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info@flexlifting.com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website: www.flexlifting.com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893" y="153626"/>
            <a:ext cx="1634214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1071539" y="1225048"/>
            <a:ext cx="5094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CRANE FLEX G1000DBL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CHART WITH STANDARD ELECTRIC TELESCOPIC DOUBLE BOOM</a:t>
            </a:r>
            <a:endParaRPr/>
          </a:p>
        </p:txBody>
      </p:sp>
      <p:pic>
        <p:nvPicPr>
          <p:cNvPr descr="Immagine che contiene diagramma, testo, Disegno tecnico, linea&#10;&#10;Descrizione generata automaticamente" id="139" name="Google Shape;1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736" y="2419351"/>
            <a:ext cx="6510528" cy="647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2021-10-11T10:58:38Z</dcterms:created>
  <dc:creator>Marco</dc:creator>
</cp:coreProperties>
</file>